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15"/>
    <p:restoredTop sz="94664"/>
  </p:normalViewPr>
  <p:slideViewPr>
    <p:cSldViewPr snapToGrid="0" snapToObjects="1" showGuides="1">
      <p:cViewPr varScale="1">
        <p:scale>
          <a:sx n="103" d="100"/>
          <a:sy n="103" d="100"/>
        </p:scale>
        <p:origin x="87" y="9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-MC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9" name="图片 10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1707017" y="1009795"/>
            <a:ext cx="428786" cy="360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596000" y="1872202"/>
            <a:ext cx="7265367" cy="107455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1" lang="en-US" sz="32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type the title of your article 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1595438" y="4229101"/>
            <a:ext cx="3359150" cy="20158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Author’s name</a:t>
            </a:r>
            <a:endParaRPr lang="en-US" dirty="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1595438" y="4439388"/>
            <a:ext cx="3359150" cy="20158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Affiliation</a:t>
            </a:r>
            <a:endParaRPr lang="en-US" dirty="0"/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1595438" y="4652127"/>
            <a:ext cx="3359150" cy="20158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Email</a:t>
            </a:r>
            <a:endParaRPr lang="en-US" dirty="0"/>
          </a:p>
        </p:txBody>
      </p:sp>
      <p:sp>
        <p:nvSpPr>
          <p:cNvPr id="2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595438" y="5119602"/>
            <a:ext cx="3359150" cy="20158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Author’s name</a:t>
            </a:r>
            <a:endParaRPr lang="en-US" dirty="0"/>
          </a:p>
        </p:txBody>
      </p:sp>
      <p:sp>
        <p:nvSpPr>
          <p:cNvPr id="25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1595438" y="5329889"/>
            <a:ext cx="3359150" cy="20158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Affiliation</a:t>
            </a:r>
            <a:endParaRPr lang="en-US" dirty="0"/>
          </a:p>
        </p:txBody>
      </p:sp>
      <p:sp>
        <p:nvSpPr>
          <p:cNvPr id="33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1596000" y="5800915"/>
            <a:ext cx="3359150" cy="20158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Author’s name</a:t>
            </a:r>
            <a:endParaRPr lang="en-US" dirty="0"/>
          </a:p>
        </p:txBody>
      </p:sp>
      <p:sp>
        <p:nvSpPr>
          <p:cNvPr id="34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1596000" y="6011202"/>
            <a:ext cx="3359150" cy="20158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/>
              <a:t>Affiliation</a:t>
            </a:r>
            <a:endParaRPr lang="en-US" dirty="0"/>
          </a:p>
        </p:txBody>
      </p:sp>
      <p:pic>
        <p:nvPicPr>
          <p:cNvPr id="20" name="图片 1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10749389" y="5642499"/>
            <a:ext cx="623415" cy="720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E59AE-BED1-7549-95C3-EBB2A499DC0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7B7BC-588F-534C-A287-2D4F720E277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宋体</vt:lpstr>
      <vt:lpstr>Wingdings</vt:lpstr>
      <vt:lpstr>Century Gothic</vt:lpstr>
      <vt:lpstr>等线</vt:lpstr>
      <vt:lpstr>微软雅黑</vt:lpstr>
      <vt:lpstr>Arial Unicode MS</vt:lpstr>
      <vt:lpstr>等线 Light</vt:lpstr>
      <vt:lpstr>Calibri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小越yue</cp:lastModifiedBy>
  <cp:revision>8</cp:revision>
  <dcterms:created xsi:type="dcterms:W3CDTF">2021-07-01T06:28:00Z</dcterms:created>
  <dcterms:modified xsi:type="dcterms:W3CDTF">2023-02-14T02:32:12Z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01DCA72EBBCA48F18165C66370DE561B</vt:lpwstr>
  </property>
  <property fmtid="{D5CDD505-2E9C-101B-9397-08002B2CF9AE}" pid="3" name="KSOProductBuildVer">
    <vt:lpwstr>2052-11.1.0.13012</vt:lpwstr>
  </property>
</Properties>
</file>